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roxima Nova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roximaNova-bold.fntdata"/><Relationship Id="rId12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boldItalic.fntdata"/><Relationship Id="rId14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ecb810b3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ecb810b3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f84e568c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f84e568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f84e568c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f84e568c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f84e568c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f84e568c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ecb810b3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ecb810b3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ecb810b3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ecb810b3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CC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99000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79150" y="79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550975"/>
            <a:ext cx="8520600" cy="31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CC0000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alatino"/>
              <a:buNone/>
              <a:defRPr sz="48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alatino"/>
              <a:buNone/>
              <a:defRPr sz="48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alatino"/>
              <a:buNone/>
              <a:defRPr sz="48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alatino"/>
              <a:buNone/>
              <a:defRPr sz="48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alatino"/>
              <a:buNone/>
              <a:defRPr sz="48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alatino"/>
              <a:buNone/>
              <a:defRPr sz="48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alatino"/>
              <a:buNone/>
              <a:defRPr sz="48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alatino"/>
              <a:buNone/>
              <a:defRPr sz="48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alatino"/>
              <a:buNone/>
              <a:defRPr sz="48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696650" y="81200"/>
            <a:ext cx="1338900" cy="6959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tino"/>
                <a:ea typeface="Palatino"/>
                <a:cs typeface="Palatino"/>
                <a:sym typeface="Palatino"/>
              </a:rPr>
              <a:t>Funding Model</a:t>
            </a:r>
            <a:endParaRPr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979">
                <a:latin typeface="Palatino"/>
                <a:ea typeface="Palatino"/>
                <a:cs typeface="Palatino"/>
                <a:sym typeface="Palatino"/>
              </a:rPr>
              <a:t>September 13th</a:t>
            </a:r>
            <a:r>
              <a:rPr lang="en" sz="1979">
                <a:latin typeface="Palatino"/>
                <a:ea typeface="Palatino"/>
                <a:cs typeface="Palatino"/>
                <a:sym typeface="Palatino"/>
              </a:rPr>
              <a:t>, 2021</a:t>
            </a:r>
            <a:endParaRPr sz="1979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979"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650" y="81200"/>
            <a:ext cx="1338900" cy="6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5604" y="4012501"/>
            <a:ext cx="1119949" cy="9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5597" y="4012426"/>
            <a:ext cx="1119950" cy="994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Objectives;</a:t>
            </a:r>
            <a:endParaRPr/>
          </a:p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Storage and Cleaning Data</a:t>
            </a:r>
            <a:endParaRPr/>
          </a:p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Automating Budget Weekend Excel</a:t>
            </a:r>
            <a:endParaRPr/>
          </a:p>
          <a:p>
            <a:pPr indent="-434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More </a:t>
            </a:r>
            <a:r>
              <a:rPr lang="en"/>
              <a:t>Intuitive</a:t>
            </a:r>
            <a:r>
              <a:rPr lang="en"/>
              <a:t> Model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79150" y="79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for storage and cleaning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550975"/>
            <a:ext cx="8520600" cy="33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Problem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Right now past data is in pdf form and spread out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Data format is uneven </a:t>
            </a:r>
            <a:r>
              <a:rPr lang="en" sz="1800">
                <a:solidFill>
                  <a:schemeClr val="dk1"/>
                </a:solidFill>
              </a:rPr>
              <a:t>between</a:t>
            </a:r>
            <a:r>
              <a:rPr lang="en" sz="1800">
                <a:solidFill>
                  <a:schemeClr val="dk1"/>
                </a:solidFill>
              </a:rPr>
              <a:t> different years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Solution: Database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Easy access to data from this and past semester</a:t>
            </a:r>
            <a:endParaRPr sz="18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Helpful for training regression models for Caps model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Helpful for takeback researc</a:t>
            </a:r>
            <a:r>
              <a:rPr lang="en" sz="1700">
                <a:solidFill>
                  <a:schemeClr val="dk1"/>
                </a:solidFill>
              </a:rPr>
              <a:t>h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Records for auditing easily </a:t>
            </a:r>
            <a:r>
              <a:rPr lang="en" sz="1700">
                <a:solidFill>
                  <a:schemeClr val="dk1"/>
                </a:solidFill>
              </a:rPr>
              <a:t>accessible</a:t>
            </a:r>
            <a:r>
              <a:rPr lang="en" sz="1700">
                <a:solidFill>
                  <a:schemeClr val="dk1"/>
                </a:solidFill>
              </a:rPr>
              <a:t>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Best Schema for organizing all the data and to be accommodating for more parameters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Have an easy to use interface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650" y="1493275"/>
            <a:ext cx="2452726" cy="183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79150" y="79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Weekend Automation</a:t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566900" y="1742150"/>
            <a:ext cx="7950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Problem: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lot of manual copy/pasting of club records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Fully manual process is prone to errors/missing data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Takes away from the main focus - evaluating budget forms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Solution: Excel formulas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Automates data 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retrieval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process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Can make the final review process more organized and add 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more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color coded formats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4832400" y="1098675"/>
            <a:ext cx="39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Steps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11700" y="1098675"/>
            <a:ext cx="39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Objectives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160950"/>
            <a:ext cx="85206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/>
              <a:t>Caps Model</a:t>
            </a:r>
            <a:endParaRPr sz="2220"/>
          </a:p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4832400" y="1533650"/>
            <a:ext cx="3999900" cy="28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Create historic distribution of attendees to unit cost ($/person)</a:t>
            </a:r>
            <a:endParaRPr sz="2000">
              <a:solidFill>
                <a:srgbClr val="000000"/>
              </a:solidFill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Find average unit rate for group size</a:t>
            </a:r>
            <a:endParaRPr sz="2000">
              <a:solidFill>
                <a:srgbClr val="000000"/>
              </a:solidFill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Apply unit rate to find allocation amount (should represent the average ask)</a:t>
            </a:r>
            <a:endParaRPr sz="2000">
              <a:solidFill>
                <a:srgbClr val="000000"/>
              </a:solidFill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2000">
                <a:solidFill>
                  <a:srgbClr val="000000"/>
                </a:solidFill>
              </a:rPr>
              <a:t>Appeal: if club really need a higher amount</a:t>
            </a:r>
            <a:endParaRPr sz="2000">
              <a:solidFill>
                <a:srgbClr val="000000"/>
              </a:solidFill>
            </a:endParaRPr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2000">
                <a:solidFill>
                  <a:srgbClr val="000000"/>
                </a:solidFill>
              </a:rPr>
              <a:t>Customization: Unforeseen situations like COVID, we can apply uniform +/- to unit rate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91" name="Google Shape;91;p17"/>
          <p:cNvCxnSpPr/>
          <p:nvPr/>
        </p:nvCxnSpPr>
        <p:spPr>
          <a:xfrm rot="10800000">
            <a:off x="4800725" y="1498875"/>
            <a:ext cx="4058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7"/>
          <p:cNvCxnSpPr/>
          <p:nvPr/>
        </p:nvCxnSpPr>
        <p:spPr>
          <a:xfrm rot="10800000">
            <a:off x="400775" y="1498875"/>
            <a:ext cx="4058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7"/>
          <p:cNvSpPr txBox="1"/>
          <p:nvPr>
            <p:ph idx="2" type="body"/>
          </p:nvPr>
        </p:nvSpPr>
        <p:spPr>
          <a:xfrm>
            <a:off x="400775" y="1533650"/>
            <a:ext cx="3999900" cy="28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More equitably fund events across event sizes and types (e.g. XS, S, M, L, XL)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Factor in the differences between types of clubs (e.g. faith-based vs. pre-professional vs. cultural)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Eventually, account for how funds are actually spent (e.g. takebacks)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2516475" y="4263700"/>
            <a:ext cx="3871500" cy="61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Benefits: Can adjust unit rate based on special factors and model factors make more sense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